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57" r:id="rId2"/>
    <p:sldId id="355" r:id="rId3"/>
    <p:sldId id="359" r:id="rId4"/>
    <p:sldId id="360" r:id="rId5"/>
    <p:sldId id="361" r:id="rId6"/>
    <p:sldId id="362" r:id="rId7"/>
    <p:sldId id="363" r:id="rId8"/>
    <p:sldId id="364" r:id="rId9"/>
    <p:sldId id="365" r:id="rId10"/>
    <p:sldId id="329" r:id="rId11"/>
  </p:sldIdLst>
  <p:sldSz cx="9144000" cy="6858000" type="screen4x3"/>
  <p:notesSz cx="6797675" cy="9926638"/>
  <p:embeddedFontLst>
    <p:embeddedFont>
      <p:font typeface="맑은 고딕" pitchFamily="50" charset="-127"/>
      <p:regular r:id="rId14"/>
      <p:bold r:id="rId15"/>
    </p:embeddedFont>
    <p:embeddedFont>
      <p:font typeface="HY헤드라인M" pitchFamily="18" charset="-127"/>
      <p:regular r:id="rId16"/>
    </p:embeddedFont>
    <p:embeddedFont>
      <p:font typeface="HY견고딕" pitchFamily="18" charset="-127"/>
      <p:regular r:id="rId17"/>
    </p:embeddedFont>
    <p:embeddedFont>
      <p:font typeface="-윤고딕150" charset="-127"/>
      <p:regular r:id="rId18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FFFF"/>
    <a:srgbClr val="EFF7FA"/>
    <a:srgbClr val="BFBFB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149" autoAdjust="0"/>
    <p:restoredTop sz="94660"/>
  </p:normalViewPr>
  <p:slideViewPr>
    <p:cSldViewPr>
      <p:cViewPr varScale="1">
        <p:scale>
          <a:sx n="109" d="100"/>
          <a:sy n="109" d="100"/>
        </p:scale>
        <p:origin x="-1674" y="-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882" y="6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E43F7ED-00A8-49D1-A2F3-A9104E60606F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91C5B34-64AA-4D21-834B-866C272004A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535673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00DA484-BAFE-4683-A40B-CC5CF920F52C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450A986-DC59-439F-8380-E77C3982E1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1420410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4CE10-B129-4763-A3F7-A1B8AE0301B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104127-3AFA-4CDD-9B26-F8E3436E5A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737800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1F036-7CFC-4664-96D2-C7EFBCDDD1AB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30580-1CD4-42B4-B68A-33336B7F3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506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92861-A29C-443E-A46A-001CB08093D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37A6-B199-458A-A417-B6E030C001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318413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94469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8373" r="4598" b="25309"/>
          <a:stretch/>
        </p:blipFill>
        <p:spPr bwMode="auto">
          <a:xfrm>
            <a:off x="6365559" y="1"/>
            <a:ext cx="1410246" cy="725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직사각형 34"/>
          <p:cNvSpPr/>
          <p:nvPr userDrawn="1"/>
        </p:nvSpPr>
        <p:spPr>
          <a:xfrm>
            <a:off x="251520" y="6588407"/>
            <a:ext cx="2970942" cy="4047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l" defTabSz="8440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국가 직무능력표준</a:t>
            </a:r>
            <a:r>
              <a:rPr lang="en-US" altLang="ko-KR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(NCS) ’17</a:t>
            </a:r>
            <a:r>
              <a:rPr lang="ko-KR" altLang="en-US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년 </a:t>
            </a: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추진경과 및  개발계획</a:t>
            </a:r>
          </a:p>
          <a:p>
            <a:pPr algn="ctr"/>
            <a:endParaRPr lang="ko-KR" altLang="en-US" sz="1015" b="1" spc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98956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5E679-BBFB-4293-9EA7-54B4052DF098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676C-1F6A-4B6B-B461-D56B4BF6BE3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68090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4AD6A-8D08-4A18-87BD-16BBD889C06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F476D-BCCC-40A0-B04C-E909A99467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4140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1D2118-1821-4AFC-908E-9A52E68DECDA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DC1837-E052-4D07-9B8F-B44611A31A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08468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C38CF-F93E-4378-B24A-347ACE5A123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76A62-CA85-4134-B51C-F2F289366E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483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DDFEEA-33EB-4774-8106-C2DBA7015447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185706-4D46-4D4B-94DD-30C0637E78F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696286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8787-591C-41D0-9DEC-D9DC42E21154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6FDEE-D0D5-4D4B-A4AE-B403C13EF87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47830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C0EE2-3C22-4B9A-B1D6-A207CBF2672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CDE41-8FCE-4376-B957-24B33C5A8A7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339054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8E1BF-E30D-4AC8-A21F-EAD3968EE58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E7953-D5AE-4FA7-B0D4-1C78C38A559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20806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4F46043-CBF1-4612-8FD1-0E739D88DD3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7C77FFC-444C-4996-B2E2-07CFB3FEADE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36" r:id="rId1"/>
    <p:sldLayoutId id="2147485937" r:id="rId2"/>
    <p:sldLayoutId id="2147485938" r:id="rId3"/>
    <p:sldLayoutId id="2147485939" r:id="rId4"/>
    <p:sldLayoutId id="2147485940" r:id="rId5"/>
    <p:sldLayoutId id="2147485941" r:id="rId6"/>
    <p:sldLayoutId id="2147485942" r:id="rId7"/>
    <p:sldLayoutId id="2147485943" r:id="rId8"/>
    <p:sldLayoutId id="2147485944" r:id="rId9"/>
    <p:sldLayoutId id="2147485945" r:id="rId10"/>
    <p:sldLayoutId id="2147485946" r:id="rId11"/>
    <p:sldLayoutId id="2147485957" r:id="rId12"/>
    <p:sldLayoutId id="2147485978" r:id="rId1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1059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14"/>
          <p:cNvSpPr>
            <a:spLocks noChangeArrowheads="1"/>
          </p:cNvSpPr>
          <p:nvPr/>
        </p:nvSpPr>
        <p:spPr bwMode="auto">
          <a:xfrm>
            <a:off x="1305194" y="2764085"/>
            <a:ext cx="6550316" cy="107721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2018</a:t>
            </a:r>
            <a:r>
              <a:rPr kumimoji="0" lang="ko-KR" altLang="en-US" sz="3200" dirty="0" err="1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과정평가형</a:t>
            </a: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정보처리산업기사 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>
              <a:defRPr/>
            </a:pP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화면구현 포트폴리오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475656" y="2492896"/>
            <a:ext cx="63078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475656" y="4149080"/>
            <a:ext cx="6379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7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756" y="6352877"/>
            <a:ext cx="1125538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56" y="6270327"/>
            <a:ext cx="1257300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04248" y="5301208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20511 </a:t>
            </a:r>
            <a:r>
              <a:rPr lang="ko-KR" altLang="en-US" sz="2000" dirty="0" smtClean="0"/>
              <a:t>박형진</a:t>
            </a:r>
            <a:endParaRPr lang="ko-KR" alt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28829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 bwMode="auto">
          <a:xfrm>
            <a:off x="1331640" y="2428600"/>
            <a:ext cx="6696744" cy="1492021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0"/>
          </a:gradFill>
          <a:ln w="19050">
            <a:solidFill>
              <a:srgbClr val="0070C0"/>
            </a:solidFill>
          </a:ln>
          <a:effectLst>
            <a:reflection blurRad="6350" stA="29000" endPos="1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463700" y="2574446"/>
            <a:ext cx="4432624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7200" dirty="0">
                <a:gradFill flip="none" rotWithShape="1">
                  <a:gsLst>
                    <a:gs pos="0">
                      <a:schemeClr val="tx2">
                        <a:shade val="30000"/>
                        <a:satMod val="115000"/>
                      </a:schemeClr>
                    </a:gs>
                    <a:gs pos="50000">
                      <a:schemeClr val="tx2">
                        <a:shade val="67500"/>
                        <a:satMod val="115000"/>
                      </a:schemeClr>
                    </a:gs>
                    <a:gs pos="100000">
                      <a:schemeClr val="tx2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-윤고딕150" pitchFamily="18" charset="-127"/>
                <a:ea typeface="-윤고딕150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2123727" y="1722829"/>
            <a:ext cx="5032707" cy="421085"/>
            <a:chOff x="5385048" y="2088925"/>
            <a:chExt cx="5536763" cy="360001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1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C/O/N/T/E/N/T/S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123725" y="2337293"/>
            <a:ext cx="5032707" cy="424460"/>
            <a:chOff x="5385048" y="2088925"/>
            <a:chExt cx="5536763" cy="362886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2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969452" y="2098834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123725" y="2946965"/>
            <a:ext cx="5032707" cy="421085"/>
            <a:chOff x="5385048" y="2088925"/>
            <a:chExt cx="5536763" cy="360001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3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124432" y="3548620"/>
            <a:ext cx="5032707" cy="421085"/>
            <a:chOff x="5385048" y="2088925"/>
            <a:chExt cx="5536763" cy="360001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4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116983" y="4149080"/>
            <a:ext cx="5032707" cy="421085"/>
            <a:chOff x="5385048" y="2088925"/>
            <a:chExt cx="5536763" cy="360001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5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2124679" y="4725144"/>
            <a:ext cx="5032707" cy="421085"/>
            <a:chOff x="5385048" y="2088925"/>
            <a:chExt cx="5536763" cy="360001"/>
          </a:xfrm>
        </p:grpSpPr>
        <p:sp>
          <p:nvSpPr>
            <p:cNvPr id="35" name="모서리가 둥근 직사각형 3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+mn-ea"/>
                </a:rPr>
                <a:t>6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9" name="모서리가 둥근 직사각형 38"/>
          <p:cNvSpPr/>
          <p:nvPr/>
        </p:nvSpPr>
        <p:spPr>
          <a:xfrm>
            <a:off x="2127280" y="5301208"/>
            <a:ext cx="5032707" cy="421085"/>
          </a:xfrm>
          <a:prstGeom prst="roundRect">
            <a:avLst>
              <a:gd name="adj" fmla="val 8824"/>
            </a:avLst>
          </a:prstGeom>
          <a:gradFill>
            <a:gsLst>
              <a:gs pos="1000">
                <a:srgbClr val="FEFEFE"/>
              </a:gs>
              <a:gs pos="100000">
                <a:srgbClr val="DDDDDD"/>
              </a:gs>
            </a:gsLst>
            <a:lin ang="5400000" scaled="1"/>
          </a:gradFill>
          <a:ln w="127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b="1" spc="-80" dirty="0" smtClean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rPr>
              <a:t>     </a:t>
            </a:r>
            <a:endParaRPr lang="ko-KR" altLang="en-US" sz="2200" b="1" spc="-80" dirty="0">
              <a:solidFill>
                <a:schemeClr val="tx2"/>
              </a:solidFill>
              <a:latin typeface="HY견고딕" pitchFamily="18" charset="-127"/>
              <a:ea typeface="HY견고딕" pitchFamily="18" charset="-127"/>
              <a:cs typeface="Arial" panose="020B0604020202020204" pitchFamily="34" charset="0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2177876" y="5373216"/>
            <a:ext cx="303575" cy="312703"/>
          </a:xfrm>
          <a:prstGeom prst="roundRect">
            <a:avLst>
              <a:gd name="adj" fmla="val 8824"/>
            </a:avLst>
          </a:prstGeom>
          <a:solidFill>
            <a:srgbClr val="0070C0"/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lIns="0" tIns="0" rIns="0" bIns="0" rtlCol="0" anchor="ctr"/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7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71736" y="1747657"/>
            <a:ext cx="15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564793" y="2367905"/>
            <a:ext cx="15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Section </a:t>
            </a:r>
            <a:r>
              <a:rPr lang="ko-KR" altLang="en-US" dirty="0" smtClean="0"/>
              <a:t>영역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554318" y="2982954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Footer </a:t>
            </a:r>
            <a:r>
              <a:rPr lang="ko-KR" altLang="en-US" dirty="0" smtClean="0"/>
              <a:t>영역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545609" y="3564933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Slide </a:t>
            </a:r>
            <a:r>
              <a:rPr lang="ko-KR" altLang="en-US" dirty="0" smtClean="0"/>
              <a:t>영역</a:t>
            </a:r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2517716" y="4178216"/>
            <a:ext cx="307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공지사항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가정통신문 영역</a:t>
            </a:r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510773" y="4760195"/>
            <a:ext cx="1989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날짜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지도 영역</a:t>
            </a:r>
            <a:endParaRPr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512539" y="5340408"/>
            <a:ext cx="12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배너 영역</a:t>
            </a: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3857628"/>
            <a:ext cx="5643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영역은 상단 좌측에 로고가 있으며</a:t>
            </a:r>
            <a:r>
              <a:rPr lang="en-US" altLang="ko-KR" dirty="0" smtClean="0"/>
              <a:t>,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>그 오른쪽에는 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회원가입이 가능한 버튼들이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>그리고 그 밑에는 </a:t>
            </a:r>
            <a:r>
              <a:rPr lang="ko-KR" altLang="en-US" dirty="0" err="1" smtClean="0"/>
              <a:t>드롭</a:t>
            </a:r>
            <a:r>
              <a:rPr lang="ko-KR" altLang="en-US" dirty="0" smtClean="0"/>
              <a:t> 다운 형식으로 각각의 메뉴가 존재하며 마우스 </a:t>
            </a:r>
            <a:r>
              <a:rPr lang="ko-KR" altLang="en-US" dirty="0" err="1" smtClean="0"/>
              <a:t>오버시</a:t>
            </a:r>
            <a:r>
              <a:rPr lang="ko-KR" altLang="en-US" dirty="0" smtClean="0"/>
              <a:t> 밑으로 메뉴가 펼쳐집니다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46" y="1643050"/>
            <a:ext cx="5906664" cy="1500198"/>
          </a:xfrm>
          <a:prstGeom prst="rect">
            <a:avLst/>
          </a:prstGeom>
        </p:spPr>
      </p:pic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S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ection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3208" y="1500174"/>
            <a:ext cx="22145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Section </a:t>
            </a:r>
            <a:r>
              <a:rPr lang="ko-KR" altLang="en-US" dirty="0" smtClean="0"/>
              <a:t>영역은 상단에 크게 슬라이드 영역이 있으며 그 밑에는 공지사항 영역이 있고 그 밑에 날짜와 지도 영역이 있고 오른쪽에 급식 영역이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하단에는 배너 영역이 있으며 전체적으로 깔끔하고 보기 좋게 만들었습니다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sec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481" y="1480908"/>
            <a:ext cx="4050769" cy="40912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Footer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4214818"/>
            <a:ext cx="564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Footer </a:t>
            </a:r>
            <a:r>
              <a:rPr lang="ko-KR" altLang="en-US" dirty="0" smtClean="0"/>
              <a:t>영역은 왼쪽에 로고가 있으며 그 옆에 학교 주소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대표 전화</a:t>
            </a:r>
            <a:r>
              <a:rPr lang="en-US" altLang="ko-KR" dirty="0" smtClean="0"/>
              <a:t>, </a:t>
            </a:r>
            <a:r>
              <a:rPr lang="ko-KR" altLang="en-US" dirty="0" smtClean="0"/>
              <a:t>카피 </a:t>
            </a:r>
            <a:r>
              <a:rPr lang="ko-KR" altLang="en-US" dirty="0" err="1" smtClean="0"/>
              <a:t>라이트</a:t>
            </a:r>
            <a:r>
              <a:rPr lang="en-US" altLang="ko-KR" dirty="0" smtClean="0"/>
              <a:t>(</a:t>
            </a:r>
            <a:r>
              <a:rPr lang="ko-KR" altLang="en-US" dirty="0" smtClean="0"/>
              <a:t>저작권</a:t>
            </a:r>
            <a:r>
              <a:rPr lang="en-US" altLang="ko-KR" dirty="0" smtClean="0"/>
              <a:t>)</a:t>
            </a:r>
            <a:r>
              <a:rPr lang="ko-KR" altLang="en-US" dirty="0" smtClean="0"/>
              <a:t> 이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foot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586" y="2214554"/>
            <a:ext cx="6149000" cy="39582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3857628"/>
            <a:ext cx="5643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영역은 상단좌측에 로고가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그 오른쪽에는 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회원가입이 가능한 버튼들이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밑에는 </a:t>
            </a:r>
            <a:r>
              <a:rPr lang="ko-KR" altLang="en-US" dirty="0" err="1" smtClean="0"/>
              <a:t>드롭다운</a:t>
            </a:r>
            <a:r>
              <a:rPr lang="ko-KR" altLang="en-US" dirty="0" smtClean="0"/>
              <a:t> 형식으로 각각의 메뉴가 존재하며 </a:t>
            </a:r>
            <a:r>
              <a:rPr lang="ko-KR" altLang="en-US" dirty="0" err="1" smtClean="0"/>
              <a:t>마우스오버시</a:t>
            </a:r>
            <a:r>
              <a:rPr lang="ko-KR" altLang="en-US" dirty="0" smtClean="0"/>
              <a:t> 밑으로 메뉴가 펼쳐집니다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46" y="1714488"/>
            <a:ext cx="5906664" cy="1500198"/>
          </a:xfrm>
          <a:prstGeom prst="rect">
            <a:avLst/>
          </a:prstGeom>
        </p:spPr>
      </p:pic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3857628"/>
            <a:ext cx="5643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영역은 상단좌측에 로고가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그 오른쪽에는 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회원가입이 가능한 버튼들이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밑에는 </a:t>
            </a:r>
            <a:r>
              <a:rPr lang="ko-KR" altLang="en-US" dirty="0" err="1" smtClean="0"/>
              <a:t>드롭다운</a:t>
            </a:r>
            <a:r>
              <a:rPr lang="ko-KR" altLang="en-US" dirty="0" smtClean="0"/>
              <a:t> 형식으로 각각의 메뉴가 존재하며 </a:t>
            </a:r>
            <a:r>
              <a:rPr lang="ko-KR" altLang="en-US" dirty="0" err="1" smtClean="0"/>
              <a:t>마우스오버시</a:t>
            </a:r>
            <a:r>
              <a:rPr lang="ko-KR" altLang="en-US" dirty="0" smtClean="0"/>
              <a:t> 밑으로 메뉴가 펼쳐집니다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46" y="1714488"/>
            <a:ext cx="5906664" cy="1500198"/>
          </a:xfrm>
          <a:prstGeom prst="rect">
            <a:avLst/>
          </a:prstGeom>
        </p:spPr>
      </p:pic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3857628"/>
            <a:ext cx="5643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영역은 상단좌측에 로고가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그 오른쪽에는 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회원가입이 가능한 버튼들이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밑에는 </a:t>
            </a:r>
            <a:r>
              <a:rPr lang="ko-KR" altLang="en-US" dirty="0" err="1" smtClean="0"/>
              <a:t>드롭다운</a:t>
            </a:r>
            <a:r>
              <a:rPr lang="ko-KR" altLang="en-US" dirty="0" smtClean="0"/>
              <a:t> 형식으로 각각의 메뉴가 존재하며 </a:t>
            </a:r>
            <a:r>
              <a:rPr lang="ko-KR" altLang="en-US" dirty="0" err="1" smtClean="0"/>
              <a:t>마우스오버시</a:t>
            </a:r>
            <a:r>
              <a:rPr lang="ko-KR" altLang="en-US" dirty="0" smtClean="0"/>
              <a:t> 밑으로 메뉴가 펼쳐집니다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46" y="1714488"/>
            <a:ext cx="5906664" cy="1500198"/>
          </a:xfrm>
          <a:prstGeom prst="rect">
            <a:avLst/>
          </a:prstGeom>
        </p:spPr>
      </p:pic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85918" y="3857628"/>
            <a:ext cx="56436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Header </a:t>
            </a:r>
            <a:r>
              <a:rPr lang="ko-KR" altLang="en-US" dirty="0" smtClean="0"/>
              <a:t>영역은 상단좌측에 로고가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그 오른쪽에는 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회원가입이 가능한 버튼들이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밑에는 </a:t>
            </a:r>
            <a:r>
              <a:rPr lang="ko-KR" altLang="en-US" dirty="0" err="1" smtClean="0"/>
              <a:t>드롭다운</a:t>
            </a:r>
            <a:r>
              <a:rPr lang="ko-KR" altLang="en-US" dirty="0" smtClean="0"/>
              <a:t> 형식으로 각각의 메뉴가 존재하며 </a:t>
            </a:r>
            <a:r>
              <a:rPr lang="ko-KR" altLang="en-US" dirty="0" err="1" smtClean="0"/>
              <a:t>마우스오버시</a:t>
            </a:r>
            <a:r>
              <a:rPr lang="ko-KR" altLang="en-US" dirty="0" smtClean="0"/>
              <a:t> 밑으로 메뉴가 펼쳐집니다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0046" y="1714488"/>
            <a:ext cx="5906664" cy="1500198"/>
          </a:xfrm>
          <a:prstGeom prst="rect">
            <a:avLst/>
          </a:prstGeom>
        </p:spPr>
      </p:pic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6904</TotalTime>
  <Words>230</Words>
  <Application>Microsoft Office PowerPoint</Application>
  <PresentationFormat>화면 슬라이드 쇼(4:3)</PresentationFormat>
  <Paragraphs>48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굴림</vt:lpstr>
      <vt:lpstr>Arial</vt:lpstr>
      <vt:lpstr>맑은 고딕</vt:lpstr>
      <vt:lpstr>HY헤드라인M</vt:lpstr>
      <vt:lpstr>HY견고딕</vt:lpstr>
      <vt:lpstr>-윤고딕150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win2</dc:creator>
  <cp:lastModifiedBy>303</cp:lastModifiedBy>
  <cp:revision>376</cp:revision>
  <cp:lastPrinted>2017-11-08T05:40:53Z</cp:lastPrinted>
  <dcterms:created xsi:type="dcterms:W3CDTF">2014-07-25T02:45:11Z</dcterms:created>
  <dcterms:modified xsi:type="dcterms:W3CDTF">2018-04-27T07:11:11Z</dcterms:modified>
</cp:coreProperties>
</file>

<file path=docProps/thumbnail.jpeg>
</file>